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E98E6-81F7-4564-827F-DEDD0E8A9F8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2DEDF-F4C9-46E6-AF19-F2AD1ABE4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3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98E29-842C-4431-9941-4FCBAEA18B1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25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8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7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07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26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3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26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74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226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65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42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94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F1BE3-D3F4-4E6E-ABFD-6FA8A70F0ACE}" type="datetimeFigureOut">
              <a:rPr lang="ru-RU" smtClean="0"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16F4-7DA2-4CF9-81B8-912CDAFF3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36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540913"/>
          </a:xfrm>
          <a:solidFill>
            <a:schemeClr val="accent4">
              <a:lumMod val="20000"/>
              <a:lumOff val="80000"/>
              <a:alpha val="57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latin typeface="Arial Black" panose="020B0A04020102020204" pitchFamily="34" charset="0"/>
              </a:rPr>
              <a:t>Информация по объемам потребления за 1-ое полугодие 2021 по ТОО «Павлодар-Водоканал»</a:t>
            </a:r>
            <a:r>
              <a:rPr lang="ru-RU" sz="2000" dirty="0" smtClean="0">
                <a:latin typeface="Arial Black" panose="020B0A04020102020204" pitchFamily="34" charset="0"/>
              </a:rPr>
              <a:t/>
            </a:r>
            <a:br>
              <a:rPr lang="ru-RU" sz="2000" dirty="0" smtClean="0">
                <a:latin typeface="Arial Black" panose="020B0A04020102020204" pitchFamily="34" charset="0"/>
              </a:rPr>
            </a:br>
            <a:endParaRPr lang="ru-RU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/>
          </p:nvPr>
        </p:nvGraphicFramePr>
        <p:xfrm>
          <a:off x="249310" y="572642"/>
          <a:ext cx="11409290" cy="5960277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3464803"/>
                <a:gridCol w="1380088"/>
                <a:gridCol w="1106947"/>
                <a:gridCol w="1193202"/>
                <a:gridCol w="1250706"/>
                <a:gridCol w="1506772"/>
                <a:gridCol w="1506772"/>
              </a:tblGrid>
              <a:tr h="7648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услуги, потребители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в утв. тар сметах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первое полугодие 2021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первое полугодие  2021 год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Отклонения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183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тыс.м</a:t>
                      </a:r>
                      <a:r>
                        <a:rPr lang="ru-RU" sz="1400" u="none" strike="noStrike" baseline="30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млн.тенге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тыс.м</a:t>
                      </a:r>
                      <a:r>
                        <a:rPr lang="ru-RU" sz="1400" u="none" strike="noStrike" baseline="30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1400" b="0" i="0" u="none" strike="noStrike" baseline="300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Доход,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млн..тенге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02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Объем,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Доход,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питьевой воды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10621,0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10908,8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по группам: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59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изические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имеющие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ИПУ воды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-18,2</a:t>
                      </a:r>
                    </a:p>
                  </a:txBody>
                  <a:tcPr marL="0" marR="0" marT="0" marB="0" anchor="ctr"/>
                </a:tc>
              </a:tr>
              <a:tr h="407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изические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не имеющие </a:t>
                      </a:r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приборов учета воды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организации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потребители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Подача технической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12643,7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14258,2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нужды населения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1036,1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производственные нужды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13266,8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Отвод и очистка сточных вод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10308,2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по группам: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Физические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7147,4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организации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потребители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03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528714" y="6591764"/>
            <a:ext cx="3431144" cy="266236"/>
          </a:xfrm>
        </p:spPr>
        <p:txBody>
          <a:bodyPr/>
          <a:lstStyle/>
          <a:p>
            <a:fld id="{E4FA757B-C56D-42D8-A6B4-56D3C88BFEB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1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Широкоэкранный</PresentationFormat>
  <Paragraphs>107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Информация по объемам потребления за 1-ое полугодие 2021 по ТОО «Павлодар-Водоканал»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объемам потребления за 1-ое полугодие 2021 по ТОО «Павлодар-Водоканал» </dc:title>
  <dc:creator>Самойлов Александр</dc:creator>
  <cp:lastModifiedBy>Самойлов Александр</cp:lastModifiedBy>
  <cp:revision>1</cp:revision>
  <dcterms:created xsi:type="dcterms:W3CDTF">2021-07-21T03:37:00Z</dcterms:created>
  <dcterms:modified xsi:type="dcterms:W3CDTF">2021-07-21T03:37:14Z</dcterms:modified>
</cp:coreProperties>
</file>